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D1D110F-3F4E-48D9-B8AA-5D0E825AFDBA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D1D110F-3F4E-48D9-B8AA-5D0E825AFDBA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D18D072-EF12-4AA2-BD71-ABC68B06D0E2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A7E191-5F94-4FC1-B823-BD7CABF7FA06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CKV Mavo 3</a:t>
            </a:r>
            <a:endParaRPr lang="nl-NL" sz="6000" dirty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Discipline theater</a:t>
            </a:r>
            <a:endParaRPr lang="nl-NL" sz="3600" dirty="0" smtClean="0">
              <a:latin typeface="Calibri"/>
              <a:cs typeface="Calibri"/>
            </a:endParaRPr>
          </a:p>
          <a:p>
            <a:r>
              <a:rPr lang="nl-NL" sz="3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TABLEAU VIVANT</a:t>
            </a:r>
            <a:endParaRPr lang="nl-NL" sz="3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95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4-11-26 om 22.1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81000"/>
            <a:ext cx="6565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4-11-26 om 22.1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7000"/>
            <a:ext cx="50673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4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11-26 om 22.3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4" y="571345"/>
            <a:ext cx="7812360" cy="56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4-11-26 om 22.0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23" y="354390"/>
            <a:ext cx="7282878" cy="591643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708159" y="6276440"/>
            <a:ext cx="357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De Nachtwacht met 28 BN’ers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27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Tableau Vivant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sz="2800" dirty="0" smtClean="0"/>
              <a:t> Maak in groepjes van 4/5 een moderne </a:t>
            </a:r>
            <a:br>
              <a:rPr lang="nl-NL" sz="2800" dirty="0" smtClean="0"/>
            </a:br>
            <a:r>
              <a:rPr lang="nl-NL" sz="2800" dirty="0" smtClean="0"/>
              <a:t>Tableau Vivant op een bekend schilderij 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smtClean="0"/>
              <a:t> Kies een schilderij van een bekende </a:t>
            </a:r>
            <a:br>
              <a:rPr lang="nl-NL" sz="2800" dirty="0" smtClean="0"/>
            </a:br>
            <a:r>
              <a:rPr lang="nl-NL" sz="2800" dirty="0" smtClean="0"/>
              <a:t> kunstenaar (Rembrandt, Van Gogh, </a:t>
            </a:r>
            <a:br>
              <a:rPr lang="nl-NL" sz="2800" dirty="0" smtClean="0"/>
            </a:br>
            <a:r>
              <a:rPr lang="nl-NL" sz="2800" dirty="0" smtClean="0"/>
              <a:t> </a:t>
            </a:r>
            <a:r>
              <a:rPr lang="nl-NL" sz="2800" dirty="0" err="1" smtClean="0"/>
              <a:t>Seurat</a:t>
            </a:r>
            <a:r>
              <a:rPr lang="nl-NL" sz="2800" dirty="0" smtClean="0"/>
              <a:t>, Vermeer)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Zoek deze op in de mediatheek en print uit!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982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 Je maakt van het eindresultaat een foto (= tableau vivant!) </a:t>
            </a:r>
          </a:p>
          <a:p>
            <a:r>
              <a:rPr lang="nl-NL" sz="2800" dirty="0" smtClean="0"/>
              <a:t> Verdeel de rollen goed: regisseur/ spelers/ fotograaf</a:t>
            </a:r>
          </a:p>
          <a:p>
            <a:r>
              <a:rPr lang="nl-NL" sz="2800" dirty="0" smtClean="0"/>
              <a:t> Let op attributen/ kleding/ houding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Geef er een modern tintje aan!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26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4424" y="2595562"/>
            <a:ext cx="8029576" cy="3670767"/>
          </a:xfrm>
        </p:spPr>
        <p:txBody>
          <a:bodyPr>
            <a:normAutofit lnSpcReduction="10000"/>
          </a:bodyPr>
          <a:lstStyle/>
          <a:p>
            <a:r>
              <a:rPr lang="nl-NL" sz="2800" dirty="0"/>
              <a:t> </a:t>
            </a:r>
            <a:r>
              <a:rPr lang="nl-NL" sz="2800" dirty="0" smtClean="0"/>
              <a:t>Je levert met je groepje een afbeelding </a:t>
            </a:r>
            <a:br>
              <a:rPr lang="nl-NL" sz="2800" dirty="0" smtClean="0"/>
            </a:br>
            <a:r>
              <a:rPr lang="nl-NL" sz="2800" dirty="0" smtClean="0"/>
              <a:t> van het schilderij in en de foto van de </a:t>
            </a:r>
            <a:br>
              <a:rPr lang="nl-NL" sz="2800" dirty="0" smtClean="0"/>
            </a:br>
            <a:r>
              <a:rPr lang="nl-NL" sz="2800" dirty="0" smtClean="0"/>
              <a:t> gemaakte tableau vivant</a:t>
            </a:r>
          </a:p>
          <a:p>
            <a:r>
              <a:rPr lang="nl-NL" sz="2800" dirty="0" smtClean="0"/>
              <a:t> Planning: deze les schilderij zoeken </a:t>
            </a:r>
            <a:br>
              <a:rPr lang="nl-NL" sz="2800" dirty="0" smtClean="0"/>
            </a:br>
            <a:r>
              <a:rPr lang="nl-NL" sz="2800" dirty="0" smtClean="0"/>
              <a:t> en idee bespreken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Volgende les tableau vivant (foto) maken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Succes en plezier!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3029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Vandaag</a:t>
            </a:r>
            <a:endParaRPr lang="nl-NL" sz="2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68476" y="2595562"/>
            <a:ext cx="8156424" cy="3670767"/>
          </a:xfrm>
        </p:spPr>
        <p:txBody>
          <a:bodyPr>
            <a:normAutofit/>
          </a:bodyPr>
          <a:lstStyle/>
          <a:p>
            <a:r>
              <a:rPr lang="nl-NL" sz="2300" dirty="0" smtClean="0"/>
              <a:t>Kennis maken met theate</a:t>
            </a:r>
            <a:r>
              <a:rPr lang="nl-NL" sz="2300" dirty="0" smtClean="0"/>
              <a:t>r begrip </a:t>
            </a:r>
            <a:r>
              <a:rPr lang="nl-NL" sz="2300" dirty="0" smtClean="0">
                <a:solidFill>
                  <a:schemeClr val="accent4">
                    <a:lumMod val="75000"/>
                  </a:schemeClr>
                </a:solidFill>
              </a:rPr>
              <a:t>‘Tableau Vivant’</a:t>
            </a:r>
          </a:p>
          <a:p>
            <a:r>
              <a:rPr lang="nl-NL" sz="2400" dirty="0" smtClean="0"/>
              <a:t>Begrip uitbeelden in een praktische opdracht</a:t>
            </a:r>
            <a:endParaRPr lang="nl-NL" sz="2100" dirty="0">
              <a:solidFill>
                <a:schemeClr val="bg2">
                  <a:lumMod val="50000"/>
                </a:schemeClr>
              </a:solidFill>
            </a:endParaRPr>
          </a:p>
          <a:p>
            <a:endParaRPr lang="nl-NL" sz="2300" dirty="0" smtClean="0"/>
          </a:p>
        </p:txBody>
      </p:sp>
    </p:spTree>
    <p:extLst>
      <p:ext uri="{BB962C8B-B14F-4D97-AF65-F5344CB8AC3E}">
        <p14:creationId xmlns:p14="http://schemas.microsoft.com/office/powerpoint/2010/main" val="143465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TABLEAU VIVANT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</a:t>
            </a:r>
            <a:r>
              <a:rPr lang="nl-NL" sz="2400" dirty="0" smtClean="0"/>
              <a:t>etekent letterlijk: ‘tableau </a:t>
            </a:r>
            <a:r>
              <a:rPr lang="nl-NL" sz="2400" dirty="0"/>
              <a:t>vivant’: </a:t>
            </a:r>
            <a:r>
              <a:rPr lang="nl-NL" sz="2400" dirty="0">
                <a:solidFill>
                  <a:srgbClr val="9039A3"/>
                </a:solidFill>
              </a:rPr>
              <a:t>levend schilderij</a:t>
            </a:r>
            <a:r>
              <a:rPr lang="nl-NL" sz="2400" dirty="0"/>
              <a:t>. </a:t>
            </a:r>
          </a:p>
          <a:p>
            <a:r>
              <a:rPr lang="nl-NL" sz="2400" dirty="0" smtClean="0"/>
              <a:t>18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</a:t>
            </a:r>
            <a:r>
              <a:rPr lang="nl-NL" sz="2400" dirty="0"/>
              <a:t>en </a:t>
            </a:r>
            <a:r>
              <a:rPr lang="nl-NL" sz="2400" dirty="0" smtClean="0"/>
              <a:t>19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</a:t>
            </a:r>
            <a:r>
              <a:rPr lang="nl-NL" sz="2400" dirty="0" err="1" smtClean="0"/>
              <a:t>eeuwse</a:t>
            </a:r>
            <a:r>
              <a:rPr lang="nl-NL" sz="2400" dirty="0" smtClean="0"/>
              <a:t> </a:t>
            </a:r>
            <a:r>
              <a:rPr lang="nl-NL" sz="2400" dirty="0"/>
              <a:t>theatervorm waar de arbeidersbeweging veel gebruik van heeft gemaakt. </a:t>
            </a:r>
            <a:endParaRPr lang="nl-NL" sz="2400" dirty="0" smtClean="0"/>
          </a:p>
          <a:p>
            <a:r>
              <a:rPr lang="nl-NL" sz="2400" dirty="0" smtClean="0"/>
              <a:t>Het </a:t>
            </a:r>
            <a:r>
              <a:rPr lang="nl-NL" sz="2400" dirty="0"/>
              <a:t>werd opgevoerd tijdens feestavonden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en </a:t>
            </a:r>
            <a:r>
              <a:rPr lang="nl-NL" sz="2400" dirty="0"/>
              <a:t>politieke bijeenkomsten. </a:t>
            </a:r>
            <a:endParaRPr lang="nl-NL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70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11-26 om 22.20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/>
          <a:stretch/>
        </p:blipFill>
        <p:spPr>
          <a:xfrm>
            <a:off x="477330" y="1209524"/>
            <a:ext cx="8240314" cy="488377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333208" y="610382"/>
            <a:ext cx="414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Tableau vivant over goed &amp; kwaad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13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TABLEAU VIVANT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Het </a:t>
            </a:r>
            <a:r>
              <a:rPr lang="nl-NL" sz="2400" dirty="0">
                <a:solidFill>
                  <a:schemeClr val="accent4">
                    <a:lumMod val="75000"/>
                  </a:schemeClr>
                </a:solidFill>
              </a:rPr>
              <a:t>tableau vivant </a:t>
            </a:r>
            <a:r>
              <a:rPr lang="nl-NL" sz="2400" dirty="0"/>
              <a:t>bestond uit stilstaande, gekostumeerde mensen in een symbolische opstelling met decorstukken. </a:t>
            </a:r>
            <a:endParaRPr lang="nl-NL" sz="2400" dirty="0" smtClean="0"/>
          </a:p>
          <a:p>
            <a:r>
              <a:rPr lang="nl-NL" sz="2400" dirty="0" smtClean="0"/>
              <a:t>De </a:t>
            </a:r>
            <a:r>
              <a:rPr lang="nl-NL" sz="2400" dirty="0"/>
              <a:t>opstelling werd achter een gesloten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gordijn </a:t>
            </a:r>
            <a:r>
              <a:rPr lang="nl-NL" sz="2400" dirty="0"/>
              <a:t>gemaakt. </a:t>
            </a:r>
            <a:endParaRPr lang="nl-NL" sz="2400" dirty="0" smtClean="0"/>
          </a:p>
          <a:p>
            <a:r>
              <a:rPr lang="nl-NL" sz="2400" dirty="0" smtClean="0"/>
              <a:t>Als </a:t>
            </a:r>
            <a:r>
              <a:rPr lang="nl-NL" sz="2400" dirty="0"/>
              <a:t>iedereen in de juiste houding stond, ging het gordijn open en kon het publiek een of hooguit twee minuten kijken. </a:t>
            </a:r>
          </a:p>
          <a:p>
            <a:pPr marL="0" indent="0">
              <a:buNone/>
            </a:pPr>
            <a:endParaRPr lang="nl-NL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73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 bij Tableau Vivant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Gaat </a:t>
            </a:r>
            <a:r>
              <a:rPr lang="nl-NL" dirty="0"/>
              <a:t>om de compositie.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</a:t>
            </a:r>
            <a:r>
              <a:rPr lang="nl-NL" dirty="0"/>
              <a:t>houdingen die de mensen aannemen, moeten karakteristiek zijn voor de situatie die ze </a:t>
            </a:r>
            <a:r>
              <a:rPr lang="nl-NL" dirty="0" smtClean="0"/>
              <a:t>uitbeelden.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Het belangrijkste moment van de situatie wordt verbeeld.</a:t>
            </a:r>
          </a:p>
          <a:p>
            <a:r>
              <a:rPr lang="nl-NL" dirty="0" smtClean="0"/>
              <a:t>Zorg voor spanning: de spieren moeten gespannen </a:t>
            </a:r>
            <a:br>
              <a:rPr lang="nl-NL" dirty="0" smtClean="0"/>
            </a:br>
            <a:r>
              <a:rPr lang="nl-NL" dirty="0" smtClean="0"/>
              <a:t>zijn, anders is de houding leeg en mist het beeld uitdrukkingskracht.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75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11-26 om 22.2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0" y="798890"/>
            <a:ext cx="7950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4-11-26 om 22.0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3" y="480786"/>
            <a:ext cx="75692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4-11-26 om 22.0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0" y="522236"/>
            <a:ext cx="8052470" cy="598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84107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Infusie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Waarneming.thmx</Template>
  <TotalTime>258</TotalTime>
  <Words>163</Words>
  <Application>Microsoft Macintosh PowerPoint</Application>
  <PresentationFormat>Diavoorstelling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Perception</vt:lpstr>
      <vt:lpstr>CKV Mavo 3</vt:lpstr>
      <vt:lpstr>Vandaag</vt:lpstr>
      <vt:lpstr>TABLEAU VIVANT</vt:lpstr>
      <vt:lpstr>PowerPoint-presentatie</vt:lpstr>
      <vt:lpstr>TABLEAU VIVANT</vt:lpstr>
      <vt:lpstr>Belangrijk bij Tableau Vivant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 Tableau Vivant</vt:lpstr>
      <vt:lpstr>Opdracht</vt:lpstr>
      <vt:lpstr>Opdracht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CKV Mavo 3</dc:title>
  <dc:creator>Mac</dc:creator>
  <cp:lastModifiedBy>Mac</cp:lastModifiedBy>
  <cp:revision>19</cp:revision>
  <dcterms:created xsi:type="dcterms:W3CDTF">2013-09-07T18:18:09Z</dcterms:created>
  <dcterms:modified xsi:type="dcterms:W3CDTF">2014-11-26T21:49:36Z</dcterms:modified>
</cp:coreProperties>
</file>